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7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B31BB3E8-6E78-4E17-A16B-BB6A3B73F48D}"/>
    <pc:docChg chg="modSld">
      <pc:chgData name="Coordinacion Financiera" userId="4fbf5a871eb7e134" providerId="LiveId" clId="{B31BB3E8-6E78-4E17-A16B-BB6A3B73F48D}" dt="2024-02-22T21:10:31.829" v="1" actId="20577"/>
      <pc:docMkLst>
        <pc:docMk/>
      </pc:docMkLst>
      <pc:sldChg chg="modSp mod">
        <pc:chgData name="Coordinacion Financiera" userId="4fbf5a871eb7e134" providerId="LiveId" clId="{B31BB3E8-6E78-4E17-A16B-BB6A3B73F48D}" dt="2024-02-22T21:10:31.829" v="1" actId="20577"/>
        <pc:sldMkLst>
          <pc:docMk/>
          <pc:sldMk cId="1143222259" sldId="297"/>
        </pc:sldMkLst>
        <pc:spChg chg="mod">
          <ac:chgData name="Coordinacion Financiera" userId="4fbf5a871eb7e134" providerId="LiveId" clId="{B31BB3E8-6E78-4E17-A16B-BB6A3B73F48D}" dt="2024-02-22T21:10:31.829" v="1" actId="20577"/>
          <ac:spMkLst>
            <pc:docMk/>
            <pc:sldMk cId="1143222259" sldId="297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1852529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397265" y="5067284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17, Ley de Acceso a la Información Pública)</a:t>
            </a:r>
          </a:p>
          <a:p>
            <a:r>
              <a:rPr lang="es-GT" sz="850" b="1" dirty="0"/>
              <a:t>LISTADO DE EMPRESAS PRECALIFICADAS PARA LA EJECUCIÓN DE OBRAS PÚBLICAS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3452" y="1841500"/>
            <a:ext cx="6265448" cy="320040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>La Asociación Deportiva Nacional de Tiro con Armas de Caza con relación al numeral 17 del artículo 10                del Capítulo segundo, Decreto No. 57-2008                  informa:</a:t>
            </a:r>
            <a:br>
              <a:rPr lang="es-GT" sz="2200" dirty="0"/>
            </a:br>
            <a:r>
              <a:rPr lang="es-GT" sz="2200" dirty="0"/>
              <a:t>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006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22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116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17 del artículo 10                del Capítulo segundo, Decreto No. 57-2008                  informa: 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208</cp:revision>
  <cp:lastPrinted>2020-02-24T22:11:02Z</cp:lastPrinted>
  <dcterms:created xsi:type="dcterms:W3CDTF">2017-06-09T21:20:02Z</dcterms:created>
  <dcterms:modified xsi:type="dcterms:W3CDTF">2024-02-22T21:10:36Z</dcterms:modified>
</cp:coreProperties>
</file>